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601200" cy="12801600" type="A3"/>
  <p:notesSz cx="7099300" cy="10234613"/>
  <p:defaultTextStyle>
    <a:defPPr>
      <a:defRPr lang="sl-SI"/>
    </a:defPPr>
    <a:lvl1pPr marL="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6B31"/>
    <a:srgbClr val="A4BB02"/>
    <a:srgbClr val="2D550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2568" y="66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6363" cy="511730"/>
          </a:xfrm>
          <a:prstGeom prst="rect">
            <a:avLst/>
          </a:prstGeom>
        </p:spPr>
        <p:txBody>
          <a:bodyPr vert="horz" lIns="95162" tIns="47581" rIns="95162" bIns="47581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4021296" y="2"/>
            <a:ext cx="3076363" cy="511730"/>
          </a:xfrm>
          <a:prstGeom prst="rect">
            <a:avLst/>
          </a:prstGeom>
        </p:spPr>
        <p:txBody>
          <a:bodyPr vert="horz" lIns="95162" tIns="47581" rIns="95162" bIns="47581" rtlCol="0"/>
          <a:lstStyle>
            <a:lvl1pPr algn="r">
              <a:defRPr sz="1200"/>
            </a:lvl1pPr>
          </a:lstStyle>
          <a:p>
            <a:fld id="{F168A15E-5E29-4300-A9EE-2DDA09CB9CFF}" type="datetimeFigureOut">
              <a:rPr lang="sl-SI" smtClean="0"/>
              <a:t>28.02.2019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8138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162" tIns="47581" rIns="95162" bIns="47581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162" tIns="47581" rIns="95162" bIns="47581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2" y="9721108"/>
            <a:ext cx="3076363" cy="511730"/>
          </a:xfrm>
          <a:prstGeom prst="rect">
            <a:avLst/>
          </a:prstGeom>
        </p:spPr>
        <p:txBody>
          <a:bodyPr vert="horz" lIns="95162" tIns="47581" rIns="95162" bIns="47581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4021296" y="9721108"/>
            <a:ext cx="3076363" cy="511730"/>
          </a:xfrm>
          <a:prstGeom prst="rect">
            <a:avLst/>
          </a:prstGeom>
        </p:spPr>
        <p:txBody>
          <a:bodyPr vert="horz" lIns="95162" tIns="47581" rIns="95162" bIns="47581" rtlCol="0" anchor="b"/>
          <a:lstStyle>
            <a:lvl1pPr algn="r">
              <a:defRPr sz="1200"/>
            </a:lvl1pPr>
          </a:lstStyle>
          <a:p>
            <a:fld id="{E9328B5A-1BFA-4C7E-91D1-F33A021DDEF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159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28B5A-1BFA-4C7E-91D1-F33A021DDEFB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1468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12249-3B3C-4C0B-A972-E98C23E0C0A6}" type="datetime1">
              <a:rPr lang="sl-SI" smtClean="0"/>
              <a:t>28.02.2019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5384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ECEF9-AED8-4891-B821-69FACC342BFA}" type="datetime1">
              <a:rPr lang="sl-SI" smtClean="0"/>
              <a:t>28.02.2019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6768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88EB-6C85-4D00-A57A-11608880E16E}" type="datetime1">
              <a:rPr lang="sl-SI" smtClean="0"/>
              <a:t>28.02.2019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5112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80060" y="2987042"/>
            <a:ext cx="4240530" cy="8448464"/>
          </a:xfrm>
        </p:spPr>
        <p:txBody>
          <a:bodyPr/>
          <a:lstStyle>
            <a:lvl1pPr>
              <a:defRPr sz="3920"/>
            </a:lvl1pPr>
            <a:lvl2pPr>
              <a:defRPr sz="3360"/>
            </a:lvl2pPr>
            <a:lvl3pPr>
              <a:defRPr sz="280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880610" y="2987042"/>
            <a:ext cx="4240530" cy="8448464"/>
          </a:xfrm>
        </p:spPr>
        <p:txBody>
          <a:bodyPr/>
          <a:lstStyle>
            <a:lvl1pPr>
              <a:defRPr sz="3920"/>
            </a:lvl1pPr>
            <a:lvl2pPr>
              <a:defRPr sz="3360"/>
            </a:lvl2pPr>
            <a:lvl3pPr>
              <a:defRPr sz="280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F969E-AF5E-4BC4-A59C-8611B864AEC6}" type="datetime1">
              <a:rPr lang="sl-SI" smtClean="0"/>
              <a:t>28.02.2019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079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360"/>
            </a:lvl1pPr>
            <a:lvl2pPr>
              <a:defRPr sz="2800"/>
            </a:lvl2pPr>
            <a:lvl3pPr>
              <a:defRPr sz="2520"/>
            </a:lvl3pPr>
            <a:lvl4pPr>
              <a:defRPr sz="2240"/>
            </a:lvl4pPr>
            <a:lvl5pPr>
              <a:defRPr sz="2240"/>
            </a:lvl5pPr>
            <a:lvl6pPr>
              <a:defRPr sz="2240"/>
            </a:lvl6pPr>
            <a:lvl7pPr>
              <a:defRPr sz="2240"/>
            </a:lvl7pPr>
            <a:lvl8pPr>
              <a:defRPr sz="2240"/>
            </a:lvl8pPr>
            <a:lvl9pPr>
              <a:defRPr sz="224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360"/>
            </a:lvl1pPr>
            <a:lvl2pPr>
              <a:defRPr sz="2800"/>
            </a:lvl2pPr>
            <a:lvl3pPr>
              <a:defRPr sz="2520"/>
            </a:lvl3pPr>
            <a:lvl4pPr>
              <a:defRPr sz="2240"/>
            </a:lvl4pPr>
            <a:lvl5pPr>
              <a:defRPr sz="2240"/>
            </a:lvl5pPr>
            <a:lvl6pPr>
              <a:defRPr sz="2240"/>
            </a:lvl6pPr>
            <a:lvl7pPr>
              <a:defRPr sz="2240"/>
            </a:lvl7pPr>
            <a:lvl8pPr>
              <a:defRPr sz="2240"/>
            </a:lvl8pPr>
            <a:lvl9pPr>
              <a:defRPr sz="224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50210-F126-4B30-99DD-6C0DE80BB598}" type="datetime1">
              <a:rPr lang="sl-SI" smtClean="0"/>
              <a:t>28.02.2019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1112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238CE-9532-4867-889D-C52B8EAF9104}" type="datetime1">
              <a:rPr lang="sl-SI" smtClean="0"/>
              <a:t>28.02.2019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7959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616A-3DB4-4F2D-8823-F2F181C09BC0}" type="datetime1">
              <a:rPr lang="sl-SI" smtClean="0"/>
              <a:t>28.02.2019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229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1960"/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C27-293F-466E-BAB5-AEBE211B9F6B}" type="datetime1">
              <a:rPr lang="sl-SI" smtClean="0"/>
              <a:t>28.02.2019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69242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1960"/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2FC10-94A0-469A-9648-2F023F18B58C}" type="datetime1">
              <a:rPr lang="sl-SI" smtClean="0"/>
              <a:t>28.02.2019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433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3DC6F-9FB4-4E6A-B431-ECCDF7DAB98D}" type="datetime1">
              <a:rPr lang="sl-SI" smtClean="0"/>
              <a:t>28.02.2019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8607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960870" y="512660"/>
            <a:ext cx="2160270" cy="10922846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80060" y="512660"/>
            <a:ext cx="6320790" cy="10922846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770FA-4416-421C-8973-36685929DE1D}" type="datetime1">
              <a:rPr lang="sl-SI" smtClean="0"/>
              <a:t>28.02.2019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433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2A08F-140F-4051-A13D-A91F0A24AAB8}" type="datetime1">
              <a:rPr lang="sl-SI" smtClean="0"/>
              <a:t>28.02.2019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01937-54DB-428C-8A54-FCCF6CDDF2A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2175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280160" rtl="0" eaLnBrk="1" latinLnBrk="0" hangingPunct="1"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2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55321" y="5114474"/>
            <a:ext cx="9578159" cy="97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504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LT Pro Bold" panose="020B0803040303020004" pitchFamily="34" charset="-18"/>
              </a:rPr>
              <a:t>ZA DAN ŽENA V FITNES TIVOLI!</a:t>
            </a:r>
            <a:endParaRPr lang="sl-SI" sz="504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LT Pro Bold" panose="020B0803040303020004" pitchFamily="34" charset="-18"/>
            </a:endParaRPr>
          </a:p>
          <a:p>
            <a:endParaRPr lang="sl-SI" sz="700" b="1" dirty="0">
              <a:solidFill>
                <a:srgbClr val="008000"/>
              </a:solidFill>
              <a:latin typeface="Trade Gothic LT Pro Bold" panose="020B0803040303020004" pitchFamily="34" charset="-18"/>
            </a:endParaRPr>
          </a:p>
        </p:txBody>
      </p:sp>
      <p:pic>
        <p:nvPicPr>
          <p:cNvPr id="1026" name="Picture 2" descr="https://chart.googleapis.com/chart?cht=qr&amp;chs=150x150&amp;chl=http://www.sport-ljubljana.si/Park_Tivoli_Fitnes_Tivoli/&amp;choe=UTF-8&amp;chld=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4" t="9945" r="7177" b="9416"/>
          <a:stretch/>
        </p:blipFill>
        <p:spPr bwMode="auto">
          <a:xfrm>
            <a:off x="2645776" y="11906366"/>
            <a:ext cx="803251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Tivoli\Tivoli\VALERIJA - vse za Oazo\IRENA\A_marketing\akcije po objektih\Valentino - slike terasa\Facebook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1881" y="12207396"/>
            <a:ext cx="443474" cy="4434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429" y="11102933"/>
            <a:ext cx="2222414" cy="1536717"/>
          </a:xfrm>
          <a:prstGeom prst="rect">
            <a:avLst/>
          </a:prstGeom>
        </p:spPr>
      </p:pic>
      <p:sp>
        <p:nvSpPr>
          <p:cNvPr id="3" name="PoljeZBesedilom 2">
            <a:extLst>
              <a:ext uri="{FF2B5EF4-FFF2-40B4-BE49-F238E27FC236}">
                <a16:creationId xmlns="" xmlns:a16="http://schemas.microsoft.com/office/drawing/2014/main" id="{3748F73C-2955-4AF5-83AF-AF30B7879EAB}"/>
              </a:ext>
            </a:extLst>
          </p:cNvPr>
          <p:cNvSpPr txBox="1"/>
          <p:nvPr/>
        </p:nvSpPr>
        <p:spPr>
          <a:xfrm>
            <a:off x="55321" y="11794704"/>
            <a:ext cx="2317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800" dirty="0" smtClean="0">
                <a:solidFill>
                  <a:srgbClr val="006600"/>
                </a:solidFill>
                <a:latin typeface="Trade Gothic LT Pro Bold" panose="020B0803040303020004" pitchFamily="34" charset="-18"/>
              </a:rPr>
              <a:t>www.sport-ljubljana.si</a:t>
            </a:r>
            <a:endParaRPr lang="sl-SI" sz="1800" dirty="0">
              <a:solidFill>
                <a:srgbClr val="006600"/>
              </a:solidFill>
              <a:latin typeface="Trade Gothic LT Pro Bold" panose="020B0803040303020004" pitchFamily="34" charset="-18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="" xmlns:a16="http://schemas.microsoft.com/office/drawing/2014/main" id="{76552174-854E-47B7-A29E-F66362BCA62D}"/>
              </a:ext>
            </a:extLst>
          </p:cNvPr>
          <p:cNvSpPr txBox="1"/>
          <p:nvPr/>
        </p:nvSpPr>
        <p:spPr>
          <a:xfrm>
            <a:off x="596525" y="12204594"/>
            <a:ext cx="204575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b="1" dirty="0">
                <a:solidFill>
                  <a:srgbClr val="000000"/>
                </a:solidFill>
                <a:latin typeface="Trade Gothic LT Pro Bold" panose="020B0803040303020004" pitchFamily="34" charset="-18"/>
              </a:rPr>
              <a:t>Fitnes </a:t>
            </a:r>
            <a:r>
              <a:rPr lang="sl-SI" sz="1200" b="1" dirty="0" smtClean="0">
                <a:solidFill>
                  <a:srgbClr val="000000"/>
                </a:solidFill>
                <a:latin typeface="Trade Gothic LT Pro Bold" panose="020B0803040303020004" pitchFamily="34" charset="-18"/>
              </a:rPr>
              <a:t>Tivoli / Fitnes Vič</a:t>
            </a:r>
          </a:p>
          <a:p>
            <a:r>
              <a:rPr lang="sl-SI" sz="1100" b="1" dirty="0">
                <a:solidFill>
                  <a:srgbClr val="000000"/>
                </a:solidFill>
                <a:latin typeface="Trade Gothic LT Pro" panose="020B0503040303020004" pitchFamily="34" charset="-18"/>
              </a:rPr>
              <a:t>01 430 66 67, 041 600 </a:t>
            </a:r>
            <a:r>
              <a:rPr lang="sl-SI" sz="1100" b="1" dirty="0" smtClean="0">
                <a:solidFill>
                  <a:srgbClr val="000000"/>
                </a:solidFill>
                <a:latin typeface="Trade Gothic LT Pro" panose="020B0503040303020004" pitchFamily="34" charset="-18"/>
              </a:rPr>
              <a:t>941</a:t>
            </a:r>
            <a:endParaRPr lang="sl-SI" sz="1100" b="1" dirty="0">
              <a:solidFill>
                <a:srgbClr val="000000"/>
              </a:solidFill>
              <a:latin typeface="Trade Gothic LT Pro" panose="020B0503040303020004" pitchFamily="34" charset="-18"/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="" xmlns:a16="http://schemas.microsoft.com/office/drawing/2014/main" id="{425E2BA6-DD95-472A-ACD0-E9E8D980E2F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7" b="11246"/>
          <a:stretch/>
        </p:blipFill>
        <p:spPr>
          <a:xfrm>
            <a:off x="82689" y="37169"/>
            <a:ext cx="9476253" cy="4752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Slika 12">
            <a:extLst>
              <a:ext uri="{FF2B5EF4-FFF2-40B4-BE49-F238E27FC236}">
                <a16:creationId xmlns="" xmlns:a16="http://schemas.microsoft.com/office/drawing/2014/main" id="{81F7952F-C290-4F41-A775-B379AC648E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11" y="11871292"/>
            <a:ext cx="1397669" cy="670138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="" xmlns:a16="http://schemas.microsoft.com/office/drawing/2014/main" id="{38E8469E-E6F5-439E-A800-7A0AAB94BDA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6" t="15251" r="17420" b="13800"/>
          <a:stretch/>
        </p:blipFill>
        <p:spPr>
          <a:xfrm>
            <a:off x="1604462" y="11257391"/>
            <a:ext cx="442818" cy="401723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="" xmlns:a16="http://schemas.microsoft.com/office/drawing/2014/main" id="{34B877BE-68B8-4A28-9E50-1372F53CB65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796" y="11257391"/>
            <a:ext cx="401295" cy="385470"/>
          </a:xfrm>
          <a:prstGeom prst="rect">
            <a:avLst/>
          </a:prstGeom>
        </p:spPr>
      </p:pic>
      <p:sp>
        <p:nvSpPr>
          <p:cNvPr id="16" name="PoljeZBesedilom 15">
            <a:extLst>
              <a:ext uri="{FF2B5EF4-FFF2-40B4-BE49-F238E27FC236}">
                <a16:creationId xmlns="" xmlns:a16="http://schemas.microsoft.com/office/drawing/2014/main" id="{B1CE5390-5F9F-4F24-830E-D605ED71130F}"/>
              </a:ext>
            </a:extLst>
          </p:cNvPr>
          <p:cNvSpPr txBox="1"/>
          <p:nvPr/>
        </p:nvSpPr>
        <p:spPr>
          <a:xfrm>
            <a:off x="55321" y="11196642"/>
            <a:ext cx="1341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latin typeface="Trade Gothic LT Pro Bold" panose="020B0803040303020004" pitchFamily="34" charset="-18"/>
              </a:rPr>
              <a:t>ŠPORT </a:t>
            </a:r>
          </a:p>
          <a:p>
            <a:r>
              <a:rPr lang="sl-SI" sz="1400" dirty="0">
                <a:latin typeface="Trade Gothic LT Pro Bold" panose="020B0803040303020004" pitchFamily="34" charset="-18"/>
              </a:rPr>
              <a:t>LJUBLJANA</a:t>
            </a:r>
          </a:p>
        </p:txBody>
      </p:sp>
      <p:pic>
        <p:nvPicPr>
          <p:cNvPr id="17" name="Slika 16">
            <a:extLst>
              <a:ext uri="{FF2B5EF4-FFF2-40B4-BE49-F238E27FC236}">
                <a16:creationId xmlns="" xmlns:a16="http://schemas.microsoft.com/office/drawing/2014/main" id="{F9AC52C5-1B6E-4EB8-8973-79E155BC36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466" y="11257391"/>
            <a:ext cx="401295" cy="385470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="" xmlns:a16="http://schemas.microsoft.com/office/drawing/2014/main" id="{B6E6C30C-235E-41E9-B2E9-09C547741BB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9" t="11395" r="34787" b="12126"/>
          <a:stretch/>
        </p:blipFill>
        <p:spPr>
          <a:xfrm>
            <a:off x="5850848" y="11231166"/>
            <a:ext cx="974339" cy="584959"/>
          </a:xfrm>
          <a:prstGeom prst="rect">
            <a:avLst/>
          </a:prstGeom>
        </p:spPr>
      </p:pic>
      <p:graphicFrame>
        <p:nvGraphicFramePr>
          <p:cNvPr id="19" name="Predmet 18">
            <a:extLst>
              <a:ext uri="{FF2B5EF4-FFF2-40B4-BE49-F238E27FC236}">
                <a16:creationId xmlns="" xmlns:a16="http://schemas.microsoft.com/office/drawing/2014/main" id="{44D249BD-21F9-43AA-95D5-7C5BF1D3AE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743888"/>
              </p:ext>
            </p:extLst>
          </p:nvPr>
        </p:nvGraphicFramePr>
        <p:xfrm>
          <a:off x="5748912" y="11945936"/>
          <a:ext cx="1223948" cy="595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13" imgW="1767738" imgH="860842" progId="AcroExch.Document.DC">
                  <p:embed/>
                </p:oleObj>
              </mc:Choice>
              <mc:Fallback>
                <p:oleObj name="Acrobat Document" r:id="rId13" imgW="1767738" imgH="860842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48912" y="11945936"/>
                        <a:ext cx="1223948" cy="595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oljeZBesedilom 9"/>
          <p:cNvSpPr txBox="1"/>
          <p:nvPr/>
        </p:nvSpPr>
        <p:spPr>
          <a:xfrm>
            <a:off x="55321" y="6372635"/>
            <a:ext cx="95781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b="1" dirty="0">
                <a:latin typeface="Trade Gothic LT Pro Bold" panose="020B0803040303020004" pitchFamily="34" charset="-18"/>
              </a:rPr>
              <a:t>DRAGE </a:t>
            </a:r>
            <a:r>
              <a:rPr lang="sl-SI" sz="2800" b="1" dirty="0" smtClean="0">
                <a:latin typeface="Trade Gothic LT Pro Bold" panose="020B0803040303020004" pitchFamily="34" charset="-18"/>
              </a:rPr>
              <a:t>OBISKOVALKE FITNESA </a:t>
            </a:r>
            <a:r>
              <a:rPr lang="sl-SI" sz="2800" b="1" dirty="0">
                <a:latin typeface="Trade Gothic LT Pro Bold" panose="020B0803040303020004" pitchFamily="34" charset="-18"/>
              </a:rPr>
              <a:t>TIVOLI IN FITNESA </a:t>
            </a:r>
            <a:r>
              <a:rPr lang="sl-SI" sz="2800" b="1" dirty="0" smtClean="0">
                <a:latin typeface="Trade Gothic LT Pro Bold" panose="020B0803040303020004" pitchFamily="34" charset="-18"/>
              </a:rPr>
              <a:t>VIČ</a:t>
            </a:r>
            <a:r>
              <a:rPr lang="sl-SI" sz="2800" b="1" dirty="0" smtClean="0">
                <a:latin typeface="Trade Gothic LT Pro Bold" panose="020B0803040303020004" pitchFamily="34" charset="-18"/>
              </a:rPr>
              <a:t>! </a:t>
            </a:r>
          </a:p>
          <a:p>
            <a:pPr algn="ctr"/>
            <a:r>
              <a:rPr lang="sl-SI" sz="2800" b="1" dirty="0" smtClean="0">
                <a:latin typeface="Trade Gothic LT Pro Bold" panose="020B0803040303020004" pitchFamily="34" charset="-18"/>
              </a:rPr>
              <a:t>ZA VAS SMO V PETEK, </a:t>
            </a:r>
          </a:p>
          <a:p>
            <a:pPr algn="ctr"/>
            <a:r>
              <a:rPr lang="sl-SI" sz="4400" b="1" u="sng" dirty="0" smtClean="0">
                <a:latin typeface="Trade Gothic LT Pro Bold" panose="020B0803040303020004" pitchFamily="34" charset="-18"/>
              </a:rPr>
              <a:t>8</a:t>
            </a:r>
            <a:r>
              <a:rPr lang="sl-SI" sz="4400" b="1" u="sng" dirty="0">
                <a:latin typeface="Trade Gothic LT Pro Bold" panose="020B0803040303020004" pitchFamily="34" charset="-18"/>
              </a:rPr>
              <a:t>. MARCA. </a:t>
            </a:r>
            <a:r>
              <a:rPr lang="sl-SI" sz="4400" b="1" u="sng" dirty="0" smtClean="0">
                <a:latin typeface="Trade Gothic LT Pro Bold" panose="020B0803040303020004" pitchFamily="34" charset="-18"/>
              </a:rPr>
              <a:t>2019</a:t>
            </a:r>
            <a:endParaRPr lang="sl-SI" sz="2800" b="1" u="sng" dirty="0" smtClean="0">
              <a:latin typeface="Trade Gothic LT Pro Bold" panose="020B0803040303020004" pitchFamily="34" charset="-18"/>
            </a:endParaRPr>
          </a:p>
          <a:p>
            <a:pPr algn="ctr"/>
            <a:r>
              <a:rPr lang="sl-SI" sz="2800" b="1" dirty="0" smtClean="0">
                <a:latin typeface="Trade Gothic LT Pro Bold" panose="020B0803040303020004" pitchFamily="34" charset="-18"/>
              </a:rPr>
              <a:t>PRIPRAVILI </a:t>
            </a:r>
            <a:r>
              <a:rPr lang="sl-SI" sz="2800" b="1" dirty="0" smtClean="0">
                <a:latin typeface="Trade Gothic LT Pro Bold" panose="020B0803040303020004" pitchFamily="34" charset="-18"/>
              </a:rPr>
              <a:t>BREZPLAČNO MERITEV TELESNE </a:t>
            </a:r>
            <a:r>
              <a:rPr lang="sl-SI" sz="2800" b="1" dirty="0" smtClean="0">
                <a:latin typeface="Trade Gothic LT Pro Bold" panose="020B0803040303020004" pitchFamily="34" charset="-18"/>
              </a:rPr>
              <a:t>SESTAVE!</a:t>
            </a:r>
            <a:endParaRPr lang="sl-SI" sz="2800" b="1" dirty="0" smtClean="0">
              <a:latin typeface="Trade Gothic LT Pro Bold" panose="020B0803040303020004" pitchFamily="34" charset="-18"/>
            </a:endParaRPr>
          </a:p>
        </p:txBody>
      </p:sp>
      <p:sp>
        <p:nvSpPr>
          <p:cNvPr id="21" name="PoljeZBesedilom 20"/>
          <p:cNvSpPr txBox="1"/>
          <p:nvPr/>
        </p:nvSpPr>
        <p:spPr>
          <a:xfrm>
            <a:off x="1018012" y="8984459"/>
            <a:ext cx="7605608" cy="1403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sz="2000" dirty="0">
                <a:latin typeface="Trade Gothic LT Pro Light" panose="020B0403040303020004" pitchFamily="34" charset="-18"/>
              </a:rPr>
              <a:t>Meritve se izvajajo le v prostorih Fitnesa Tivoli.</a:t>
            </a:r>
          </a:p>
          <a:p>
            <a:pPr algn="ctr"/>
            <a:r>
              <a:rPr lang="sl-SI" sz="2000" dirty="0">
                <a:latin typeface="Trade Gothic LT Pro Light" panose="020B0403040303020004" pitchFamily="34" charset="-18"/>
              </a:rPr>
              <a:t>Brezplačna meritev je mogoča le </a:t>
            </a:r>
            <a:r>
              <a:rPr lang="sl-SI" sz="2000" dirty="0" smtClean="0">
                <a:latin typeface="Trade Gothic LT Pro Light" panose="020B0403040303020004" pitchFamily="34" charset="-18"/>
              </a:rPr>
              <a:t>v petek, 8.3.2019</a:t>
            </a:r>
            <a:r>
              <a:rPr lang="sl-SI" sz="2000" dirty="0">
                <a:latin typeface="Trade Gothic LT Pro Light" panose="020B0403040303020004" pitchFamily="34" charset="-18"/>
              </a:rPr>
              <a:t>.</a:t>
            </a:r>
          </a:p>
          <a:p>
            <a:pPr algn="ctr"/>
            <a:r>
              <a:rPr lang="sl-SI" sz="2000" dirty="0">
                <a:latin typeface="Trade Gothic LT Pro Light" panose="020B0403040303020004" pitchFamily="34" charset="-18"/>
              </a:rPr>
              <a:t>Meritve so na voljo samo z veljavno </a:t>
            </a:r>
            <a:r>
              <a:rPr lang="sl-SI" sz="2000" dirty="0" smtClean="0">
                <a:latin typeface="Trade Gothic LT Pro Light" panose="020B0403040303020004" pitchFamily="34" charset="-18"/>
              </a:rPr>
              <a:t>vstopnico za Fitnes Tivoli / Vič.</a:t>
            </a:r>
            <a:endParaRPr lang="sl-SI" sz="2000" dirty="0">
              <a:latin typeface="Trade Gothic LT Pro Light" panose="020B0403040303020004" pitchFamily="34" charset="-18"/>
            </a:endParaRPr>
          </a:p>
          <a:p>
            <a:endParaRPr lang="sl-SI" dirty="0">
              <a:latin typeface="Trade Gothic LT Pro Light" panose="020B04030403030200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58101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82</Words>
  <Application>Microsoft Office PowerPoint</Application>
  <PresentationFormat>A3 (297 x 420 mm)</PresentationFormat>
  <Paragraphs>14</Paragraphs>
  <Slides>1</Slides>
  <Notes>1</Notes>
  <HiddenSlides>0</HiddenSlides>
  <MMClips>0</MMClips>
  <ScaleCrop>false</ScaleCrop>
  <HeadingPairs>
    <vt:vector size="8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8" baseType="lpstr">
      <vt:lpstr>Arial</vt:lpstr>
      <vt:lpstr>Calibri</vt:lpstr>
      <vt:lpstr>Trade Gothic LT Pro</vt:lpstr>
      <vt:lpstr>Trade Gothic LT Pro Bold</vt:lpstr>
      <vt:lpstr>Trade Gothic LT Pro Light</vt:lpstr>
      <vt:lpstr>Officeova tema</vt:lpstr>
      <vt:lpstr>Acrobat Document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PONUDBA NAJEMA SEJNIH SOB, KONGRESNIH PROSTOROV, DVORAN.</dc:title>
  <dc:creator>mtko</dc:creator>
  <cp:lastModifiedBy>Kaja Čurin</cp:lastModifiedBy>
  <cp:revision>115</cp:revision>
  <cp:lastPrinted>2013-10-25T12:59:19Z</cp:lastPrinted>
  <dcterms:created xsi:type="dcterms:W3CDTF">2012-07-06T06:01:15Z</dcterms:created>
  <dcterms:modified xsi:type="dcterms:W3CDTF">2019-02-28T09:18:02Z</dcterms:modified>
</cp:coreProperties>
</file>